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299FF"/>
    <a:srgbClr val="66CCFF"/>
    <a:srgbClr val="EFF8FF"/>
    <a:srgbClr val="003366"/>
    <a:srgbClr val="0099FF"/>
    <a:srgbClr val="FF9999"/>
    <a:srgbClr val="FFFFFF"/>
    <a:srgbClr val="1F1F1F"/>
    <a:srgbClr val="ABAB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905" autoAdjust="0"/>
    <p:restoredTop sz="96370" autoAdjust="0"/>
  </p:normalViewPr>
  <p:slideViewPr>
    <p:cSldViewPr>
      <p:cViewPr varScale="1">
        <p:scale>
          <a:sx n="114" d="100"/>
          <a:sy n="114" d="100"/>
        </p:scale>
        <p:origin x="64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90001" cy="90001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7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59" y="2166364"/>
            <a:ext cx="11471565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150" baseline="0">
                <a:solidFill>
                  <a:schemeClr val="bg2"/>
                </a:solidFill>
              </a:defRPr>
            </a:lvl1pPr>
          </a:lstStyle>
          <a:p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96250"/>
            <a:ext cx="9144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nl-NL"/>
              <a:t>Klik om de ondertitelstijl van het model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5/16/2017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  <p:sp>
        <p:nvSpPr>
          <p:cNvPr id="9" name="Rechthoek 8"/>
          <p:cNvSpPr/>
          <p:nvPr userDrawn="1"/>
        </p:nvSpPr>
        <p:spPr>
          <a:xfrm>
            <a:off x="3048000" y="31058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l-BE" dirty="0"/>
              <a:t>https://upload.wikimedia.org/wikipedia/commons/7/7e/Moroccan_F-5_jet.jpg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5/16/2017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4" y="274638"/>
            <a:ext cx="2402380" cy="5897562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274638"/>
            <a:ext cx="7973291" cy="5897562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22854"/>
            <a:ext cx="2743196" cy="365125"/>
          </a:xfrm>
        </p:spPr>
        <p:txBody>
          <a:bodyPr/>
          <a:lstStyle/>
          <a:p>
            <a:fld id="{96DFF08F-DC6B-4601-B491-B0F83F6DD2DA}" type="datetimeFigureOut">
              <a:rPr lang="en-US" dirty="0"/>
              <a:t>5/16/2017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5" y="6422854"/>
            <a:ext cx="427966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48" y="6422854"/>
            <a:ext cx="879759" cy="365125"/>
          </a:xfrm>
        </p:spPr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 b="1" dirty="0">
                <a:solidFill>
                  <a:schemeClr val="tx1"/>
                </a:solidFill>
                <a:effectLst>
                  <a:glow rad="63500">
                    <a:schemeClr val="bg1">
                      <a:alpha val="62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5/16/2017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rgbClr val="1299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>
              <a:defRPr lang="en-US" sz="540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3191" y="4010334"/>
            <a:ext cx="105156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Rechthoek 3"/>
          <p:cNvSpPr/>
          <p:nvPr userDrawn="1"/>
        </p:nvSpPr>
        <p:spPr>
          <a:xfrm>
            <a:off x="0" y="1988984"/>
            <a:ext cx="12192000" cy="90001"/>
          </a:xfrm>
          <a:prstGeom prst="rect">
            <a:avLst/>
          </a:prstGeom>
          <a:ln w="190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100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391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5/16/2017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08" y="2656566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1230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1230" y="2656564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5/16/2017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nl-NL" dirty="0"/>
              <a:t>Klik om de stijl te bewerken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5/16/2017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7008" y="2120054"/>
            <a:ext cx="6126480" cy="4114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89023" y="2147486"/>
            <a:ext cx="320040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5/16/2017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0160" y="2211494"/>
            <a:ext cx="6126480" cy="393192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0688" y="2150621"/>
            <a:ext cx="320040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5/16/2017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8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96DFF08F-DC6B-4601-B491-B0F83F6DD2DA}" type="datetimeFigureOut">
              <a:rPr lang="en-US" dirty="0"/>
              <a:pPr/>
              <a:t>5/16/2017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lang="en-US" sz="4000" b="1" kern="1200" cap="all" baseline="0" dirty="0">
          <a:solidFill>
            <a:schemeClr val="tx1"/>
          </a:solidFill>
          <a:effectLst>
            <a:glow rad="63500">
              <a:schemeClr val="bg1">
                <a:alpha val="62000"/>
              </a:schemeClr>
            </a:glow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nl-BE" b="1" dirty="0"/>
              <a:t>GOV - </a:t>
            </a:r>
            <a:r>
              <a:rPr lang="nl-BE" b="1" dirty="0" err="1"/>
              <a:t>gori</a:t>
            </a:r>
            <a:r>
              <a:rPr lang="nl-BE" b="1" dirty="0"/>
              <a:t> </a:t>
            </a:r>
            <a:r>
              <a:rPr lang="nl-BE" b="1" dirty="0" err="1"/>
              <a:t>valley</a:t>
            </a:r>
            <a:r>
              <a:rPr lang="nl-BE" b="1" dirty="0"/>
              <a:t> mission</a:t>
            </a:r>
            <a:br>
              <a:rPr lang="nl-BE" dirty="0"/>
            </a:br>
            <a:r>
              <a:rPr lang="nl-BE" sz="3600" b="1" dirty="0">
                <a:solidFill>
                  <a:schemeClr val="accent1"/>
                </a:solidFill>
              </a:rPr>
              <a:t>iteration 3 – A2G </a:t>
            </a:r>
            <a:r>
              <a:rPr lang="nl-BE" sz="3600" b="1" dirty="0" err="1">
                <a:solidFill>
                  <a:schemeClr val="accent1"/>
                </a:solidFill>
              </a:rPr>
              <a:t>Task</a:t>
            </a:r>
            <a:r>
              <a:rPr lang="nl-BE" sz="3600" b="1" dirty="0">
                <a:solidFill>
                  <a:schemeClr val="accent1"/>
                </a:solidFill>
              </a:rPr>
              <a:t> dispatching</a:t>
            </a:r>
            <a:endParaRPr lang="nl-BE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524000" y="5359781"/>
            <a:ext cx="9144000" cy="130925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85000"/>
              </a:lnSpc>
              <a:spcBef>
                <a:spcPct val="0"/>
              </a:spcBef>
            </a:pPr>
            <a:r>
              <a:rPr lang="nl-BE" sz="4000" cap="all" dirty="0"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</a:t>
            </a:r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 rotWithShape="1">
          <a:blip r:embed="rId2"/>
          <a:srcRect t="19803" b="-1"/>
          <a:stretch/>
        </p:blipFill>
        <p:spPr>
          <a:xfrm>
            <a:off x="0" y="3879005"/>
            <a:ext cx="12192000" cy="2978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726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Gestreept">
  <a:themeElements>
    <a:clrScheme name="DCS">
      <a:dk1>
        <a:srgbClr val="2C2C2C"/>
      </a:dk1>
      <a:lt1>
        <a:srgbClr val="FFFFFF"/>
      </a:lt1>
      <a:dk2>
        <a:srgbClr val="3FA8FF"/>
      </a:dk2>
      <a:lt2>
        <a:srgbClr val="F2F2F2"/>
      </a:lt2>
      <a:accent1>
        <a:srgbClr val="004274"/>
      </a:accent1>
      <a:accent2>
        <a:srgbClr val="B00000"/>
      </a:accent2>
      <a:accent3>
        <a:srgbClr val="1299FF"/>
      </a:accent3>
      <a:accent4>
        <a:srgbClr val="FF4747"/>
      </a:accent4>
      <a:accent5>
        <a:srgbClr val="828288"/>
      </a:accent5>
      <a:accent6>
        <a:srgbClr val="F56617"/>
      </a:accent6>
      <a:hlink>
        <a:srgbClr val="005DBA"/>
      </a:hlink>
      <a:folHlink>
        <a:srgbClr val="6C606A"/>
      </a:folHlink>
    </a:clrScheme>
    <a:fontScheme name="Banded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nded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0">
              <a:schemeClr val="tx1">
                <a:alpha val="20000"/>
              </a:schemeClr>
            </a:gs>
            <a:gs pos="100000">
              <a:srgbClr val="FFFFFF"/>
            </a:gs>
            <a:gs pos="34000">
              <a:schemeClr val="tx1">
                <a:alpha val="35000"/>
              </a:schemeClr>
            </a:gs>
            <a:gs pos="100000">
              <a:schemeClr val="tx1"/>
            </a:gs>
          </a:gsLst>
          <a:lin ang="16200000" scaled="1"/>
          <a:tileRect/>
        </a:gradFill>
        <a:ln w="19050">
          <a:solidFill>
            <a:schemeClr val="accent1"/>
          </a:solidFill>
        </a:ln>
      </a:spPr>
      <a:bodyPr rtlCol="0" anchor="t"/>
      <a:lstStyle>
        <a:defPPr algn="ctr">
          <a:defRPr sz="2000" b="1" dirty="0">
            <a:solidFill>
              <a:schemeClr val="accent1"/>
            </a:solidFill>
          </a:defRPr>
        </a:defPPr>
      </a:lstStyle>
      <a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a:style>
    </a:spDef>
    <a:lnDef>
      <a:spPr>
        <a:ln w="28575">
          <a:headEnd w="lg" len="lg"/>
          <a:tailEnd type="triangle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ln w="28575"/>
      </a:spPr>
      <a:bodyPr wrap="square" rtlCol="0">
        <a:noAutofit/>
      </a:bodyPr>
      <a:lstStyle>
        <a:defPPr algn="ctr">
          <a:defRPr dirty="0" smtClean="0">
            <a:solidFill>
              <a:schemeClr val="bg1"/>
            </a:solidFill>
          </a:defRPr>
        </a:defPPr>
      </a:lstStyle>
      <a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a:style>
    </a:txDef>
  </a:objectDefaults>
  <a:extraClrSchemeLst/>
  <a:extLst>
    <a:ext uri="{05A4C25C-085E-4340-85A3-A5531E510DB2}">
      <thm15:themeFamily xmlns:thm15="http://schemas.microsoft.com/office/thememl/2012/main" name="Banded" id="{98DFF888-2449-4D28-977C-6306C017633E}" vid="{9792607F-9579-4224-82FF-9C88C3E1E53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TM03090430[[fn=Aaneengesloten]]</Template>
  <TotalTime>10317</TotalTime>
  <Words>6</Words>
  <Application>Microsoft Office PowerPoint</Application>
  <PresentationFormat>Breedbeeld</PresentationFormat>
  <Paragraphs>2</Paragraphs>
  <Slides>1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2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</vt:i4>
      </vt:variant>
    </vt:vector>
  </HeadingPairs>
  <TitlesOfParts>
    <vt:vector size="4" baseType="lpstr">
      <vt:lpstr>Corbel</vt:lpstr>
      <vt:lpstr>Wingdings</vt:lpstr>
      <vt:lpstr>Gestreept</vt:lpstr>
      <vt:lpstr>GOV - gori valley mission iteration 3 – A2G Task dispatching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Dcs world mission Development with moose</dc:title>
  <dc:creator>Sven Van de Velde</dc:creator>
  <cp:lastModifiedBy>Sven Van de Velde</cp:lastModifiedBy>
  <cp:revision>444</cp:revision>
  <dcterms:created xsi:type="dcterms:W3CDTF">2016-04-14T07:37:30Z</dcterms:created>
  <dcterms:modified xsi:type="dcterms:W3CDTF">2017-05-16T08:38:55Z</dcterms:modified>
</cp:coreProperties>
</file>